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handoutMasterIdLst>
    <p:handoutMasterId r:id="rId6"/>
  </p:handoutMasterIdLst>
  <p:sldIdLst>
    <p:sldId id="256" r:id="rId2"/>
    <p:sldId id="258" r:id="rId3"/>
    <p:sldId id="259" r:id="rId4"/>
    <p:sldId id="260" r:id="rId5"/>
  </p:sldIdLst>
  <p:sldSz cx="9144000" cy="6858000" type="screen4x3"/>
  <p:notesSz cx="6797675" cy="99250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5" d="100"/>
          <a:sy n="75" d="100"/>
        </p:scale>
        <p:origin x="-1134" y="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825752-F260-4BE8-9CA7-B34CE8B527E0}" type="datetimeFigureOut">
              <a:rPr lang="en-US" smtClean="0"/>
              <a:t>27-Oct-17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6575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6575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0D6B29-A3FB-4B35-987E-529EDA201C7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12DCA2-2803-4936-A826-12EEAA0FDA61}" type="datetimeFigureOut">
              <a:rPr lang="en-US" smtClean="0"/>
              <a:pPr/>
              <a:t>27-Oct-17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7EFACE-3008-4B02-8A65-FD863A0676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12DCA2-2803-4936-A826-12EEAA0FDA61}" type="datetimeFigureOut">
              <a:rPr lang="en-US" smtClean="0"/>
              <a:pPr/>
              <a:t>27-Oct-17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7EFACE-3008-4B02-8A65-FD863A0676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12DCA2-2803-4936-A826-12EEAA0FDA61}" type="datetimeFigureOut">
              <a:rPr lang="en-US" smtClean="0"/>
              <a:pPr/>
              <a:t>27-Oct-17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7EFACE-3008-4B02-8A65-FD863A0676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12DCA2-2803-4936-A826-12EEAA0FDA61}" type="datetimeFigureOut">
              <a:rPr lang="en-US" smtClean="0"/>
              <a:pPr/>
              <a:t>27-Oct-17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7EFACE-3008-4B02-8A65-FD863A0676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12DCA2-2803-4936-A826-12EEAA0FDA61}" type="datetimeFigureOut">
              <a:rPr lang="en-US" smtClean="0"/>
              <a:pPr/>
              <a:t>27-Oct-17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7EFACE-3008-4B02-8A65-FD863A0676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12DCA2-2803-4936-A826-12EEAA0FDA61}" type="datetimeFigureOut">
              <a:rPr lang="en-US" smtClean="0"/>
              <a:pPr/>
              <a:t>27-Oct-17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7EFACE-3008-4B02-8A65-FD863A0676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12DCA2-2803-4936-A826-12EEAA0FDA61}" type="datetimeFigureOut">
              <a:rPr lang="en-US" smtClean="0"/>
              <a:pPr/>
              <a:t>27-Oct-17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7EFACE-3008-4B02-8A65-FD863A0676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12DCA2-2803-4936-A826-12EEAA0FDA61}" type="datetimeFigureOut">
              <a:rPr lang="en-US" smtClean="0"/>
              <a:pPr/>
              <a:t>27-Oct-17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7EFACE-3008-4B02-8A65-FD863A0676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12DCA2-2803-4936-A826-12EEAA0FDA61}" type="datetimeFigureOut">
              <a:rPr lang="en-US" smtClean="0"/>
              <a:pPr/>
              <a:t>27-Oct-17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7EFACE-3008-4B02-8A65-FD863A0676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12DCA2-2803-4936-A826-12EEAA0FDA61}" type="datetimeFigureOut">
              <a:rPr lang="en-US" smtClean="0"/>
              <a:pPr/>
              <a:t>27-Oct-17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7EFACE-3008-4B02-8A65-FD863A0676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12DCA2-2803-4936-A826-12EEAA0FDA61}" type="datetimeFigureOut">
              <a:rPr lang="en-US" smtClean="0"/>
              <a:pPr/>
              <a:t>27-Oct-17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7EFACE-3008-4B02-8A65-FD863A0676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ransition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9C12DCA2-2803-4936-A826-12EEAA0FDA61}" type="datetimeFigureOut">
              <a:rPr lang="en-US" smtClean="0"/>
              <a:pPr/>
              <a:t>27-Oct-17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607EFACE-3008-4B02-8A65-FD863A0676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wipe/>
  </p:transition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33400"/>
            <a:ext cx="7772400" cy="487680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School &amp; Mass Education Department</a:t>
            </a:r>
            <a:r>
              <a:rPr lang="en-US" b="1" dirty="0" smtClean="0">
                <a:solidFill>
                  <a:srgbClr val="00B050"/>
                </a:solidFill>
              </a:rPr>
              <a:t/>
            </a:r>
            <a:br>
              <a:rPr lang="en-US" b="1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/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sz="3600" b="1" dirty="0" smtClean="0">
                <a:solidFill>
                  <a:srgbClr val="00B050"/>
                </a:solidFill>
              </a:rPr>
              <a:t>Best and Worst Districts keeping in the view their performance on the following </a:t>
            </a:r>
            <a:r>
              <a:rPr lang="en-US" sz="3600" b="1" dirty="0" err="1" smtClean="0">
                <a:solidFill>
                  <a:srgbClr val="00B050"/>
                </a:solidFill>
              </a:rPr>
              <a:t>Programme</a:t>
            </a:r>
            <a:r>
              <a:rPr lang="en-US" sz="3600" b="1" dirty="0" smtClean="0">
                <a:solidFill>
                  <a:srgbClr val="00B050"/>
                </a:solidFill>
              </a:rPr>
              <a:t>.</a:t>
            </a:r>
            <a:endParaRPr lang="en-US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457200"/>
            <a:ext cx="7620000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1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.  </a:t>
            </a:r>
            <a:r>
              <a:rPr lang="en-US" sz="2400" b="1" u="sng" dirty="0" smtClean="0">
                <a:solidFill>
                  <a:schemeClr val="accent6">
                    <a:lumMod val="75000"/>
                  </a:schemeClr>
                </a:solidFill>
              </a:rPr>
              <a:t>MDM </a:t>
            </a:r>
            <a:r>
              <a:rPr lang="en-US" sz="2400" b="1" u="sng" dirty="0" err="1" smtClean="0">
                <a:solidFill>
                  <a:schemeClr val="accent6">
                    <a:lumMod val="75000"/>
                  </a:schemeClr>
                </a:solidFill>
              </a:rPr>
              <a:t>Programme</a:t>
            </a:r>
            <a:endParaRPr lang="en-US" sz="2400" b="1" u="sng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342900" indent="-342900"/>
            <a:endParaRPr lang="en-US" dirty="0" smtClean="0"/>
          </a:p>
          <a:p>
            <a:pPr marL="342900" indent="-342900"/>
            <a:r>
              <a:rPr lang="en-US" dirty="0" smtClean="0"/>
              <a:t>	</a:t>
            </a:r>
            <a:r>
              <a:rPr lang="en-US" sz="2400" u="sng" dirty="0" smtClean="0">
                <a:solidFill>
                  <a:srgbClr val="FF0000"/>
                </a:solidFill>
              </a:rPr>
              <a:t>Sl. No</a:t>
            </a:r>
            <a:r>
              <a:rPr lang="en-US" sz="2400" dirty="0" smtClean="0">
                <a:solidFill>
                  <a:srgbClr val="FF0000"/>
                </a:solidFill>
              </a:rPr>
              <a:t>.	</a:t>
            </a:r>
            <a:r>
              <a:rPr lang="en-US" sz="2400" u="sng" dirty="0" smtClean="0">
                <a:solidFill>
                  <a:srgbClr val="FF0000"/>
                </a:solidFill>
              </a:rPr>
              <a:t>Best District</a:t>
            </a:r>
            <a:r>
              <a:rPr lang="en-US" sz="2400" dirty="0" smtClean="0">
                <a:solidFill>
                  <a:srgbClr val="FF0000"/>
                </a:solidFill>
              </a:rPr>
              <a:t>s		</a:t>
            </a:r>
            <a:r>
              <a:rPr lang="en-US" sz="2400" u="sng" dirty="0" smtClean="0">
                <a:solidFill>
                  <a:srgbClr val="FF0000"/>
                </a:solidFill>
              </a:rPr>
              <a:t>Worst District</a:t>
            </a:r>
          </a:p>
          <a:p>
            <a:pPr marL="342900" indent="-342900"/>
            <a:r>
              <a:rPr lang="en-US" sz="2400" dirty="0" smtClean="0"/>
              <a:t>	</a:t>
            </a:r>
            <a:r>
              <a:rPr lang="en-US" sz="2400" dirty="0" smtClean="0"/>
              <a:t>   1.		</a:t>
            </a:r>
            <a:r>
              <a:rPr lang="en-US" sz="2400" dirty="0" err="1" smtClean="0">
                <a:solidFill>
                  <a:srgbClr val="00B050"/>
                </a:solidFill>
              </a:rPr>
              <a:t>Sambalpur</a:t>
            </a:r>
            <a:r>
              <a:rPr lang="en-US" sz="2400" dirty="0" smtClean="0"/>
              <a:t>		</a:t>
            </a:r>
            <a:r>
              <a:rPr lang="en-US" sz="2400" dirty="0" err="1" smtClean="0">
                <a:solidFill>
                  <a:srgbClr val="00B0F0"/>
                </a:solidFill>
              </a:rPr>
              <a:t>Kendrapara</a:t>
            </a:r>
            <a:endParaRPr lang="en-US" sz="2400" dirty="0" smtClean="0">
              <a:solidFill>
                <a:srgbClr val="00B0F0"/>
              </a:solidFill>
            </a:endParaRPr>
          </a:p>
          <a:p>
            <a:pPr marL="342900" indent="-342900"/>
            <a:r>
              <a:rPr lang="en-US" sz="2400" dirty="0" smtClean="0"/>
              <a:t>	</a:t>
            </a:r>
            <a:r>
              <a:rPr lang="en-US" sz="2400" dirty="0" smtClean="0"/>
              <a:t>   2.		</a:t>
            </a:r>
            <a:r>
              <a:rPr lang="en-US" sz="2400" dirty="0" err="1" smtClean="0">
                <a:solidFill>
                  <a:srgbClr val="00B050"/>
                </a:solidFill>
              </a:rPr>
              <a:t>Dhenkanal</a:t>
            </a:r>
            <a:r>
              <a:rPr lang="en-US" sz="2400" dirty="0" smtClean="0"/>
              <a:t>		</a:t>
            </a:r>
            <a:r>
              <a:rPr lang="en-US" sz="2400" dirty="0" err="1" smtClean="0">
                <a:solidFill>
                  <a:srgbClr val="00B0F0"/>
                </a:solidFill>
              </a:rPr>
              <a:t>Kalahandi</a:t>
            </a:r>
            <a:endParaRPr lang="en-US" sz="2400" dirty="0" smtClean="0">
              <a:solidFill>
                <a:srgbClr val="00B0F0"/>
              </a:solidFill>
            </a:endParaRPr>
          </a:p>
          <a:p>
            <a:pPr marL="342900" indent="-342900"/>
            <a:r>
              <a:rPr lang="en-US" sz="2400" dirty="0" smtClean="0"/>
              <a:t>	</a:t>
            </a:r>
            <a:r>
              <a:rPr lang="en-US" sz="2400" dirty="0" smtClean="0"/>
              <a:t>   3.		</a:t>
            </a:r>
            <a:r>
              <a:rPr lang="en-US" sz="2400" dirty="0" err="1" smtClean="0">
                <a:solidFill>
                  <a:srgbClr val="00B050"/>
                </a:solidFill>
              </a:rPr>
              <a:t>Sonepur</a:t>
            </a:r>
            <a:r>
              <a:rPr lang="en-US" sz="2400" dirty="0" smtClean="0">
                <a:solidFill>
                  <a:srgbClr val="00B050"/>
                </a:solidFill>
              </a:rPr>
              <a:t>	</a:t>
            </a:r>
            <a:r>
              <a:rPr lang="en-US" sz="2400" dirty="0" smtClean="0"/>
              <a:t>	</a:t>
            </a:r>
            <a:r>
              <a:rPr lang="en-US" sz="2400" dirty="0" err="1" smtClean="0">
                <a:solidFill>
                  <a:srgbClr val="00B0F0"/>
                </a:solidFill>
              </a:rPr>
              <a:t>Bolangir</a:t>
            </a:r>
            <a:endParaRPr lang="en-US" sz="2400" dirty="0" smtClean="0">
              <a:solidFill>
                <a:srgbClr val="00B0F0"/>
              </a:solidFill>
            </a:endParaRPr>
          </a:p>
          <a:p>
            <a:pPr marL="342900" indent="-342900"/>
            <a:endParaRPr lang="en-US" sz="2400" dirty="0" smtClean="0">
              <a:solidFill>
                <a:srgbClr val="00B0F0"/>
              </a:solidFill>
            </a:endParaRPr>
          </a:p>
          <a:p>
            <a:pPr marL="342900" indent="-342900"/>
            <a:endParaRPr lang="en-US" sz="24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342900" indent="-342900"/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2.  </a:t>
            </a:r>
            <a:r>
              <a:rPr lang="en-US" sz="2400" b="1" u="sng" dirty="0" smtClean="0">
                <a:solidFill>
                  <a:schemeClr val="accent6">
                    <a:lumMod val="75000"/>
                  </a:schemeClr>
                </a:solidFill>
              </a:rPr>
              <a:t>School Uniform</a:t>
            </a:r>
            <a:endParaRPr lang="en-US" sz="2400" b="1" u="sng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342900" indent="-342900"/>
            <a:endParaRPr lang="en-US" sz="2400" dirty="0" smtClean="0"/>
          </a:p>
          <a:p>
            <a:pPr marL="342900" indent="-342900"/>
            <a:r>
              <a:rPr lang="en-US" sz="2400" dirty="0" smtClean="0"/>
              <a:t>	</a:t>
            </a:r>
            <a:r>
              <a:rPr lang="en-US" sz="2400" u="sng" dirty="0" smtClean="0">
                <a:solidFill>
                  <a:srgbClr val="FF0000"/>
                </a:solidFill>
              </a:rPr>
              <a:t>Sl. No</a:t>
            </a:r>
            <a:r>
              <a:rPr lang="en-US" sz="2400" dirty="0" smtClean="0">
                <a:solidFill>
                  <a:srgbClr val="FF0000"/>
                </a:solidFill>
              </a:rPr>
              <a:t>.	</a:t>
            </a:r>
            <a:r>
              <a:rPr lang="en-US" sz="2400" u="sng" dirty="0" smtClean="0">
                <a:solidFill>
                  <a:srgbClr val="FF0000"/>
                </a:solidFill>
              </a:rPr>
              <a:t>Best District</a:t>
            </a:r>
            <a:r>
              <a:rPr lang="en-US" sz="2400" dirty="0" smtClean="0">
                <a:solidFill>
                  <a:srgbClr val="FF0000"/>
                </a:solidFill>
              </a:rPr>
              <a:t>s		</a:t>
            </a:r>
            <a:r>
              <a:rPr lang="en-US" sz="2400" u="sng" dirty="0" smtClean="0">
                <a:solidFill>
                  <a:srgbClr val="FF0000"/>
                </a:solidFill>
              </a:rPr>
              <a:t>Worst District</a:t>
            </a:r>
          </a:p>
          <a:p>
            <a:pPr marL="342900" indent="-342900"/>
            <a:r>
              <a:rPr lang="en-US" sz="2400" dirty="0" smtClean="0"/>
              <a:t>	   1.		</a:t>
            </a:r>
            <a:r>
              <a:rPr lang="en-US" sz="2400" dirty="0" err="1" smtClean="0">
                <a:solidFill>
                  <a:srgbClr val="00B050"/>
                </a:solidFill>
              </a:rPr>
              <a:t>Gajapati</a:t>
            </a:r>
            <a:r>
              <a:rPr lang="en-US" sz="2400" dirty="0" smtClean="0">
                <a:solidFill>
                  <a:srgbClr val="00B050"/>
                </a:solidFill>
              </a:rPr>
              <a:t>		</a:t>
            </a:r>
            <a:r>
              <a:rPr lang="en-US" sz="2400" dirty="0" err="1" smtClean="0">
                <a:solidFill>
                  <a:srgbClr val="00B0F0"/>
                </a:solidFill>
              </a:rPr>
              <a:t>Keonjhar</a:t>
            </a:r>
            <a:endParaRPr lang="en-US" sz="2400" dirty="0" smtClean="0">
              <a:solidFill>
                <a:srgbClr val="00B0F0"/>
              </a:solidFill>
            </a:endParaRPr>
          </a:p>
          <a:p>
            <a:pPr marL="342900" indent="-342900"/>
            <a:r>
              <a:rPr lang="en-US" sz="2400" dirty="0" smtClean="0"/>
              <a:t>	   2.		</a:t>
            </a:r>
            <a:r>
              <a:rPr lang="en-US" sz="2400" dirty="0" err="1" smtClean="0">
                <a:solidFill>
                  <a:srgbClr val="00B050"/>
                </a:solidFill>
              </a:rPr>
              <a:t>Nuapara</a:t>
            </a:r>
            <a:r>
              <a:rPr lang="en-US" sz="2400" dirty="0" smtClean="0">
                <a:solidFill>
                  <a:srgbClr val="00B050"/>
                </a:solidFill>
              </a:rPr>
              <a:t>	</a:t>
            </a:r>
            <a:r>
              <a:rPr lang="en-US" sz="2400" dirty="0" smtClean="0"/>
              <a:t>	</a:t>
            </a:r>
            <a:r>
              <a:rPr lang="en-US" sz="2400" dirty="0" err="1" smtClean="0">
                <a:solidFill>
                  <a:srgbClr val="00B0F0"/>
                </a:solidFill>
              </a:rPr>
              <a:t>Puri</a:t>
            </a:r>
            <a:endParaRPr lang="en-US" sz="2400" dirty="0" smtClean="0">
              <a:solidFill>
                <a:srgbClr val="00B0F0"/>
              </a:solidFill>
            </a:endParaRPr>
          </a:p>
          <a:p>
            <a:pPr marL="342900" indent="-342900"/>
            <a:r>
              <a:rPr lang="en-US" sz="2400" dirty="0" smtClean="0">
                <a:solidFill>
                  <a:srgbClr val="00B0F0"/>
                </a:solidFill>
              </a:rPr>
              <a:t>	</a:t>
            </a:r>
            <a:r>
              <a:rPr lang="en-US" sz="2400" dirty="0" smtClean="0">
                <a:solidFill>
                  <a:srgbClr val="00B0F0"/>
                </a:solidFill>
              </a:rPr>
              <a:t>  </a:t>
            </a:r>
            <a:r>
              <a:rPr lang="en-US" sz="2400" dirty="0" smtClean="0"/>
              <a:t> 3.</a:t>
            </a:r>
            <a:r>
              <a:rPr lang="en-US" sz="2400" dirty="0" smtClean="0"/>
              <a:t>		</a:t>
            </a:r>
            <a:r>
              <a:rPr lang="en-US" sz="2400" dirty="0" err="1" smtClean="0">
                <a:solidFill>
                  <a:srgbClr val="00B050"/>
                </a:solidFill>
              </a:rPr>
              <a:t>Boudh</a:t>
            </a:r>
            <a:r>
              <a:rPr lang="en-US" sz="2400" dirty="0" smtClean="0">
                <a:solidFill>
                  <a:srgbClr val="00B050"/>
                </a:solidFill>
              </a:rPr>
              <a:t>	</a:t>
            </a:r>
            <a:r>
              <a:rPr lang="en-US" sz="2400" dirty="0" smtClean="0">
                <a:solidFill>
                  <a:srgbClr val="00B050"/>
                </a:solidFill>
              </a:rPr>
              <a:t>	</a:t>
            </a:r>
            <a:r>
              <a:rPr lang="en-US" sz="2400" dirty="0" smtClean="0"/>
              <a:t>	</a:t>
            </a:r>
            <a:r>
              <a:rPr lang="en-US" sz="2400" dirty="0" err="1" smtClean="0">
                <a:solidFill>
                  <a:srgbClr val="00B0F0"/>
                </a:solidFill>
              </a:rPr>
              <a:t>Rayagada</a:t>
            </a:r>
            <a:endParaRPr lang="en-US" dirty="0" smtClean="0"/>
          </a:p>
          <a:p>
            <a:pPr marL="342900" indent="-342900"/>
            <a:r>
              <a:rPr lang="en-US" dirty="0" smtClean="0"/>
              <a:t>	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533400"/>
            <a:ext cx="6934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b="1" u="sng" dirty="0" smtClean="0">
              <a:solidFill>
                <a:srgbClr val="00B0F0"/>
              </a:solidFill>
            </a:endParaRP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533400"/>
            <a:ext cx="83058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3</a:t>
            </a:r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.  </a:t>
            </a:r>
            <a:r>
              <a:rPr lang="en-US" sz="2400" b="1" u="sng" dirty="0" smtClean="0">
                <a:solidFill>
                  <a:schemeClr val="accent6">
                    <a:lumMod val="75000"/>
                  </a:schemeClr>
                </a:solidFill>
              </a:rPr>
              <a:t>Books Distribution</a:t>
            </a:r>
          </a:p>
          <a:p>
            <a:pPr marL="342900" indent="-342900"/>
            <a:endParaRPr lang="en-US" sz="2400" dirty="0" smtClean="0"/>
          </a:p>
          <a:p>
            <a:pPr marL="342900" indent="-342900"/>
            <a:r>
              <a:rPr lang="en-US" sz="2400" dirty="0" smtClean="0"/>
              <a:t>	</a:t>
            </a:r>
            <a:r>
              <a:rPr lang="en-US" sz="2400" u="sng" dirty="0" smtClean="0">
                <a:solidFill>
                  <a:srgbClr val="FF0000"/>
                </a:solidFill>
              </a:rPr>
              <a:t>Sl. No</a:t>
            </a:r>
            <a:r>
              <a:rPr lang="en-US" sz="2400" dirty="0" smtClean="0">
                <a:solidFill>
                  <a:srgbClr val="FF0000"/>
                </a:solidFill>
              </a:rPr>
              <a:t>.	</a:t>
            </a:r>
            <a:r>
              <a:rPr lang="en-US" sz="2400" u="sng" dirty="0" smtClean="0">
                <a:solidFill>
                  <a:srgbClr val="FF0000"/>
                </a:solidFill>
              </a:rPr>
              <a:t>Best District</a:t>
            </a:r>
            <a:r>
              <a:rPr lang="en-US" sz="2400" dirty="0" smtClean="0">
                <a:solidFill>
                  <a:srgbClr val="FF0000"/>
                </a:solidFill>
              </a:rPr>
              <a:t>s		</a:t>
            </a:r>
            <a:r>
              <a:rPr lang="en-US" sz="2400" u="sng" dirty="0" smtClean="0">
                <a:solidFill>
                  <a:srgbClr val="FF0000"/>
                </a:solidFill>
              </a:rPr>
              <a:t>Worst District</a:t>
            </a:r>
          </a:p>
          <a:p>
            <a:pPr marL="342900" indent="-342900"/>
            <a:r>
              <a:rPr lang="en-US" sz="2400" dirty="0" smtClean="0"/>
              <a:t>	   1.		</a:t>
            </a:r>
            <a:r>
              <a:rPr lang="en-US" sz="2400" dirty="0" err="1" smtClean="0">
                <a:solidFill>
                  <a:srgbClr val="00B050"/>
                </a:solidFill>
              </a:rPr>
              <a:t>Malakanagiri</a:t>
            </a:r>
            <a:r>
              <a:rPr lang="en-US" sz="2400" dirty="0" smtClean="0"/>
              <a:t>		</a:t>
            </a:r>
            <a:r>
              <a:rPr lang="en-US" sz="2400" dirty="0" err="1" smtClean="0">
                <a:solidFill>
                  <a:srgbClr val="00B0F0"/>
                </a:solidFill>
              </a:rPr>
              <a:t>Koraput</a:t>
            </a:r>
            <a:endParaRPr lang="en-US" sz="2400" dirty="0" smtClean="0">
              <a:solidFill>
                <a:srgbClr val="00B0F0"/>
              </a:solidFill>
            </a:endParaRPr>
          </a:p>
          <a:p>
            <a:pPr marL="342900" indent="-342900"/>
            <a:r>
              <a:rPr lang="en-US" sz="2400" dirty="0" smtClean="0"/>
              <a:t>	   2.		</a:t>
            </a:r>
            <a:r>
              <a:rPr lang="en-US" sz="2400" dirty="0" err="1" smtClean="0">
                <a:solidFill>
                  <a:srgbClr val="00B050"/>
                </a:solidFill>
              </a:rPr>
              <a:t>Boudh</a:t>
            </a:r>
            <a:r>
              <a:rPr lang="en-US" sz="2400" dirty="0" smtClean="0"/>
              <a:t>		</a:t>
            </a:r>
            <a:r>
              <a:rPr lang="en-US" sz="2400" dirty="0" smtClean="0"/>
              <a:t>	</a:t>
            </a:r>
            <a:r>
              <a:rPr lang="en-US" sz="2400" dirty="0" err="1" smtClean="0">
                <a:solidFill>
                  <a:srgbClr val="00B0F0"/>
                </a:solidFill>
              </a:rPr>
              <a:t>Rayagada</a:t>
            </a:r>
            <a:endParaRPr lang="en-US" sz="2400" dirty="0" smtClean="0">
              <a:solidFill>
                <a:srgbClr val="00B0F0"/>
              </a:solidFill>
            </a:endParaRPr>
          </a:p>
          <a:p>
            <a:pPr marL="342900" indent="-342900"/>
            <a:r>
              <a:rPr lang="en-US" sz="2400" dirty="0" smtClean="0"/>
              <a:t>	   3.		</a:t>
            </a:r>
            <a:r>
              <a:rPr lang="en-US" sz="2400" dirty="0" err="1" smtClean="0">
                <a:solidFill>
                  <a:srgbClr val="00B050"/>
                </a:solidFill>
              </a:rPr>
              <a:t>Khurda</a:t>
            </a:r>
            <a:r>
              <a:rPr lang="en-US" sz="2400" dirty="0" smtClean="0">
                <a:solidFill>
                  <a:srgbClr val="00B050"/>
                </a:solidFill>
              </a:rPr>
              <a:t>	</a:t>
            </a:r>
            <a:r>
              <a:rPr lang="en-US" sz="2400" dirty="0" smtClean="0"/>
              <a:t>	</a:t>
            </a:r>
            <a:r>
              <a:rPr lang="en-US" sz="2400" dirty="0" smtClean="0">
                <a:solidFill>
                  <a:srgbClr val="00B0F0"/>
                </a:solidFill>
              </a:rPr>
              <a:t>	</a:t>
            </a:r>
            <a:r>
              <a:rPr lang="en-US" sz="2400" dirty="0" err="1" smtClean="0">
                <a:solidFill>
                  <a:srgbClr val="00B0F0"/>
                </a:solidFill>
              </a:rPr>
              <a:t>Sundargarh</a:t>
            </a:r>
            <a:endParaRPr lang="en-US" sz="2400" dirty="0" smtClean="0">
              <a:solidFill>
                <a:srgbClr val="00B0F0"/>
              </a:solidFill>
            </a:endParaRPr>
          </a:p>
          <a:p>
            <a:pPr marL="342900" indent="-342900"/>
            <a:endParaRPr lang="en-US" sz="2400" dirty="0" smtClean="0">
              <a:solidFill>
                <a:srgbClr val="00B0F0"/>
              </a:solidFill>
            </a:endParaRPr>
          </a:p>
          <a:p>
            <a:pPr marL="342900" indent="-342900"/>
            <a:endParaRPr lang="en-US" sz="24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342900" indent="-342900"/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4.  </a:t>
            </a:r>
            <a:r>
              <a:rPr lang="en-US" sz="2400" b="1" u="sng" dirty="0" smtClean="0">
                <a:solidFill>
                  <a:schemeClr val="accent6">
                    <a:lumMod val="75000"/>
                  </a:schemeClr>
                </a:solidFill>
              </a:rPr>
              <a:t>School Infrastructure under RMSA</a:t>
            </a:r>
            <a:endParaRPr lang="en-US" sz="2400" b="1" u="sng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342900" indent="-342900"/>
            <a:endParaRPr lang="en-US" sz="2400" dirty="0" smtClean="0"/>
          </a:p>
          <a:p>
            <a:pPr marL="342900" indent="-342900"/>
            <a:r>
              <a:rPr lang="en-US" sz="2400" dirty="0" smtClean="0"/>
              <a:t>	</a:t>
            </a:r>
            <a:r>
              <a:rPr lang="en-US" sz="2400" u="sng" dirty="0" smtClean="0">
                <a:solidFill>
                  <a:srgbClr val="FF0000"/>
                </a:solidFill>
              </a:rPr>
              <a:t>Sl. No</a:t>
            </a:r>
            <a:r>
              <a:rPr lang="en-US" sz="2400" dirty="0" smtClean="0">
                <a:solidFill>
                  <a:srgbClr val="FF0000"/>
                </a:solidFill>
              </a:rPr>
              <a:t>.	</a:t>
            </a:r>
            <a:r>
              <a:rPr lang="en-US" sz="2400" u="sng" dirty="0" smtClean="0">
                <a:solidFill>
                  <a:srgbClr val="FF0000"/>
                </a:solidFill>
              </a:rPr>
              <a:t>Best District</a:t>
            </a:r>
            <a:r>
              <a:rPr lang="en-US" sz="2400" dirty="0" smtClean="0">
                <a:solidFill>
                  <a:srgbClr val="FF0000"/>
                </a:solidFill>
              </a:rPr>
              <a:t>s		</a:t>
            </a:r>
            <a:r>
              <a:rPr lang="en-US" sz="2400" u="sng" dirty="0" smtClean="0">
                <a:solidFill>
                  <a:srgbClr val="FF0000"/>
                </a:solidFill>
              </a:rPr>
              <a:t>Worst District</a:t>
            </a:r>
          </a:p>
          <a:p>
            <a:pPr marL="342900" indent="-342900"/>
            <a:r>
              <a:rPr lang="en-US" sz="2400" dirty="0" smtClean="0"/>
              <a:t>	   1.		</a:t>
            </a:r>
            <a:r>
              <a:rPr lang="en-US" sz="2400" dirty="0" err="1" smtClean="0">
                <a:solidFill>
                  <a:srgbClr val="00B050"/>
                </a:solidFill>
              </a:rPr>
              <a:t>Mayurbhanj</a:t>
            </a:r>
            <a:r>
              <a:rPr lang="en-US" sz="2400" dirty="0" smtClean="0">
                <a:solidFill>
                  <a:srgbClr val="00B050"/>
                </a:solidFill>
              </a:rPr>
              <a:t>		</a:t>
            </a:r>
            <a:r>
              <a:rPr lang="en-US" sz="2400" dirty="0" err="1" smtClean="0">
                <a:solidFill>
                  <a:srgbClr val="00B0F0"/>
                </a:solidFill>
              </a:rPr>
              <a:t>Khandamal</a:t>
            </a:r>
            <a:endParaRPr lang="en-US" sz="2400" dirty="0" smtClean="0">
              <a:solidFill>
                <a:srgbClr val="00B0F0"/>
              </a:solidFill>
            </a:endParaRPr>
          </a:p>
          <a:p>
            <a:pPr marL="342900" indent="-342900"/>
            <a:r>
              <a:rPr lang="en-US" sz="2400" dirty="0" smtClean="0"/>
              <a:t>	   2.		</a:t>
            </a:r>
            <a:r>
              <a:rPr lang="en-US" sz="2400" dirty="0" err="1" smtClean="0">
                <a:solidFill>
                  <a:srgbClr val="00B050"/>
                </a:solidFill>
              </a:rPr>
              <a:t>Koraput</a:t>
            </a:r>
            <a:r>
              <a:rPr lang="en-US" sz="2400" dirty="0" smtClean="0">
                <a:solidFill>
                  <a:srgbClr val="00B050"/>
                </a:solidFill>
              </a:rPr>
              <a:t>	</a:t>
            </a:r>
            <a:r>
              <a:rPr lang="en-US" sz="2400" dirty="0" smtClean="0"/>
              <a:t>	</a:t>
            </a:r>
            <a:r>
              <a:rPr lang="en-US" sz="2400" dirty="0" err="1" smtClean="0">
                <a:solidFill>
                  <a:srgbClr val="00B0F0"/>
                </a:solidFill>
              </a:rPr>
              <a:t>Puri</a:t>
            </a:r>
            <a:endParaRPr lang="en-US" sz="2400" dirty="0" smtClean="0">
              <a:solidFill>
                <a:srgbClr val="00B0F0"/>
              </a:solidFill>
            </a:endParaRPr>
          </a:p>
          <a:p>
            <a:pPr marL="342900" indent="-342900"/>
            <a:r>
              <a:rPr lang="en-US" sz="2400" dirty="0" smtClean="0">
                <a:solidFill>
                  <a:srgbClr val="00B0F0"/>
                </a:solidFill>
              </a:rPr>
              <a:t>	  </a:t>
            </a:r>
            <a:r>
              <a:rPr lang="en-US" sz="2400" dirty="0" smtClean="0"/>
              <a:t> 3.		</a:t>
            </a:r>
            <a:r>
              <a:rPr lang="en-US" sz="2400" dirty="0" err="1" smtClean="0">
                <a:solidFill>
                  <a:srgbClr val="00B050"/>
                </a:solidFill>
              </a:rPr>
              <a:t>Balasore</a:t>
            </a:r>
            <a:r>
              <a:rPr lang="en-US" sz="2400" dirty="0" smtClean="0">
                <a:solidFill>
                  <a:srgbClr val="00B050"/>
                </a:solidFill>
              </a:rPr>
              <a:t>		</a:t>
            </a:r>
            <a:r>
              <a:rPr lang="en-US" sz="2400" dirty="0" err="1" smtClean="0">
                <a:solidFill>
                  <a:srgbClr val="00B0F0"/>
                </a:solidFill>
              </a:rPr>
              <a:t>Bhadrak</a:t>
            </a:r>
            <a:r>
              <a:rPr lang="en-US" sz="2400" dirty="0" smtClean="0"/>
              <a:t>	</a:t>
            </a:r>
          </a:p>
          <a:p>
            <a:endParaRPr lang="en-US" sz="24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762000"/>
            <a:ext cx="7772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sz="2400" b="1" dirty="0" smtClean="0">
                <a:solidFill>
                  <a:schemeClr val="accent6">
                    <a:lumMod val="75000"/>
                  </a:schemeClr>
                </a:solidFill>
              </a:rPr>
              <a:t>5.  </a:t>
            </a:r>
            <a:r>
              <a:rPr lang="en-US" sz="2400" b="1" u="sng" dirty="0" smtClean="0">
                <a:solidFill>
                  <a:schemeClr val="accent6">
                    <a:lumMod val="75000"/>
                  </a:schemeClr>
                </a:solidFill>
              </a:rPr>
              <a:t>Odisha </a:t>
            </a:r>
            <a:r>
              <a:rPr lang="en-US" sz="2400" b="1" u="sng" dirty="0" err="1" smtClean="0">
                <a:solidFill>
                  <a:schemeClr val="accent6">
                    <a:lumMod val="75000"/>
                  </a:schemeClr>
                </a:solidFill>
              </a:rPr>
              <a:t>Adarsha</a:t>
            </a:r>
            <a:r>
              <a:rPr lang="en-US" sz="2400" b="1" u="sng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400" b="1" u="sng" dirty="0" err="1" smtClean="0">
                <a:solidFill>
                  <a:schemeClr val="accent6">
                    <a:lumMod val="75000"/>
                  </a:schemeClr>
                </a:solidFill>
              </a:rPr>
              <a:t>Vidyalaya</a:t>
            </a:r>
            <a:endParaRPr lang="en-US" sz="2400" b="1" u="sng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342900" indent="-342900"/>
            <a:endParaRPr lang="en-US" sz="2400" dirty="0" smtClean="0"/>
          </a:p>
          <a:p>
            <a:pPr marL="342900" indent="-342900"/>
            <a:r>
              <a:rPr lang="en-US" sz="2400" dirty="0" smtClean="0"/>
              <a:t>	</a:t>
            </a:r>
            <a:r>
              <a:rPr lang="en-US" sz="2400" u="sng" dirty="0" smtClean="0">
                <a:solidFill>
                  <a:srgbClr val="FF0000"/>
                </a:solidFill>
              </a:rPr>
              <a:t>Sl. No</a:t>
            </a:r>
            <a:r>
              <a:rPr lang="en-US" sz="2400" dirty="0" smtClean="0">
                <a:solidFill>
                  <a:srgbClr val="FF0000"/>
                </a:solidFill>
              </a:rPr>
              <a:t>.	</a:t>
            </a:r>
            <a:r>
              <a:rPr lang="en-US" sz="2400" u="sng" dirty="0" smtClean="0">
                <a:solidFill>
                  <a:srgbClr val="FF0000"/>
                </a:solidFill>
              </a:rPr>
              <a:t>Best District</a:t>
            </a:r>
            <a:r>
              <a:rPr lang="en-US" sz="2400" dirty="0" smtClean="0">
                <a:solidFill>
                  <a:srgbClr val="FF0000"/>
                </a:solidFill>
              </a:rPr>
              <a:t>s		</a:t>
            </a:r>
            <a:r>
              <a:rPr lang="en-US" sz="2400" u="sng" dirty="0" smtClean="0">
                <a:solidFill>
                  <a:srgbClr val="FF0000"/>
                </a:solidFill>
              </a:rPr>
              <a:t>Worst District</a:t>
            </a:r>
          </a:p>
          <a:p>
            <a:pPr marL="342900" indent="-342900"/>
            <a:r>
              <a:rPr lang="en-US" sz="2400" dirty="0" smtClean="0"/>
              <a:t>	   1.		</a:t>
            </a:r>
            <a:r>
              <a:rPr lang="en-US" sz="2400" dirty="0" err="1" smtClean="0">
                <a:solidFill>
                  <a:srgbClr val="00B050"/>
                </a:solidFill>
              </a:rPr>
              <a:t>Ganjam</a:t>
            </a:r>
            <a:r>
              <a:rPr lang="en-US" sz="2400" dirty="0" smtClean="0">
                <a:solidFill>
                  <a:srgbClr val="00B050"/>
                </a:solidFill>
              </a:rPr>
              <a:t>		</a:t>
            </a:r>
            <a:r>
              <a:rPr lang="en-US" sz="2400" dirty="0" err="1" smtClean="0">
                <a:solidFill>
                  <a:srgbClr val="00B0F0"/>
                </a:solidFill>
              </a:rPr>
              <a:t>Deogarh</a:t>
            </a:r>
            <a:endParaRPr lang="en-US" sz="2400" dirty="0" smtClean="0">
              <a:solidFill>
                <a:srgbClr val="00B0F0"/>
              </a:solidFill>
            </a:endParaRPr>
          </a:p>
          <a:p>
            <a:pPr marL="342900" indent="-342900"/>
            <a:r>
              <a:rPr lang="en-US" sz="2400" dirty="0" smtClean="0"/>
              <a:t>	   2.		</a:t>
            </a:r>
            <a:r>
              <a:rPr lang="en-US" sz="2400" dirty="0" err="1" smtClean="0">
                <a:solidFill>
                  <a:srgbClr val="00B050"/>
                </a:solidFill>
              </a:rPr>
              <a:t>Sundargarh</a:t>
            </a:r>
            <a:r>
              <a:rPr lang="en-US" sz="2400" dirty="0" smtClean="0">
                <a:solidFill>
                  <a:srgbClr val="00B050"/>
                </a:solidFill>
              </a:rPr>
              <a:t>	</a:t>
            </a:r>
            <a:r>
              <a:rPr lang="en-US" sz="2400" dirty="0" smtClean="0"/>
              <a:t>	</a:t>
            </a:r>
            <a:r>
              <a:rPr lang="en-US" sz="2400" dirty="0" err="1" smtClean="0">
                <a:solidFill>
                  <a:srgbClr val="00B0F0"/>
                </a:solidFill>
              </a:rPr>
              <a:t>Rayagada</a:t>
            </a:r>
            <a:endParaRPr lang="en-US" sz="2400" dirty="0" smtClean="0">
              <a:solidFill>
                <a:srgbClr val="00B0F0"/>
              </a:solidFill>
            </a:endParaRPr>
          </a:p>
          <a:p>
            <a:pPr marL="342900" indent="-342900"/>
            <a:r>
              <a:rPr lang="en-US" sz="2400" dirty="0" smtClean="0">
                <a:solidFill>
                  <a:srgbClr val="00B0F0"/>
                </a:solidFill>
              </a:rPr>
              <a:t>	  </a:t>
            </a:r>
            <a:r>
              <a:rPr lang="en-US" sz="2400" dirty="0" smtClean="0"/>
              <a:t> 3.		</a:t>
            </a:r>
            <a:r>
              <a:rPr lang="en-US" sz="2400" dirty="0" err="1" smtClean="0">
                <a:solidFill>
                  <a:srgbClr val="00B050"/>
                </a:solidFill>
              </a:rPr>
              <a:t>Keonjhar</a:t>
            </a:r>
            <a:r>
              <a:rPr lang="en-US" sz="2400" dirty="0" smtClean="0">
                <a:solidFill>
                  <a:srgbClr val="00B050"/>
                </a:solidFill>
              </a:rPr>
              <a:t>		</a:t>
            </a:r>
            <a:r>
              <a:rPr lang="en-US" sz="2400" dirty="0" err="1" smtClean="0">
                <a:solidFill>
                  <a:srgbClr val="00B0F0"/>
                </a:solidFill>
              </a:rPr>
              <a:t>Gajapati</a:t>
            </a:r>
            <a:endParaRPr lang="en-US" sz="24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64</TotalTime>
  <Words>18</Words>
  <Application>Microsoft Office PowerPoint</Application>
  <PresentationFormat>On-screen Show (4:3)</PresentationFormat>
  <Paragraphs>36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Solstice</vt:lpstr>
      <vt:lpstr>School &amp; Mass Education Department  Best and Worst Districts keeping in the view their performance on the following Programme.</vt:lpstr>
      <vt:lpstr>Slide 2</vt:lpstr>
      <vt:lpstr>Slide 3</vt:lpstr>
      <vt:lpstr>Slide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School &amp; Mass Education Department  Best and Worst Districts keeping in the view their performance on the following Programme.</dc:title>
  <dc:creator>GAO58325</dc:creator>
  <cp:lastModifiedBy>GAO58325</cp:lastModifiedBy>
  <cp:revision>14</cp:revision>
  <dcterms:created xsi:type="dcterms:W3CDTF">2017-10-27T13:45:36Z</dcterms:created>
  <dcterms:modified xsi:type="dcterms:W3CDTF">2017-10-27T15:07:41Z</dcterms:modified>
</cp:coreProperties>
</file>